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enturyGothic-boldItalic.fntdata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ntergraphicdesigns.com/tools/test-usabilidad-web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PSIFI - 3rd Delivery </a:t>
            </a:r>
            <a:endParaRPr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130900" y="17339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2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Jose Carlos Pacheco Sanchez  - A01702828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2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Manuel Yafté Gallegos López - A01702980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2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Hugo David Franco Ávila - A01654856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2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Valeria Nicole Barra Maldonado - A01653899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234" y="229067"/>
            <a:ext cx="2686500" cy="268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24902" l="17977" r="13355" t="19150"/>
          <a:stretch/>
        </p:blipFill>
        <p:spPr>
          <a:xfrm>
            <a:off x="6242500" y="3507350"/>
            <a:ext cx="2098644" cy="1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Functionality 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475" y="134425"/>
            <a:ext cx="990200" cy="9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1415025" y="1918950"/>
            <a:ext cx="68166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2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Did every button redirect you to the page it said it would?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Did every link work properly?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Does the sticky middle bar moved as you scrolled within the page?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Do dropdown menus work as they should?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499575" y="1545300"/>
            <a:ext cx="6904200" cy="260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2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Was the carrousel in the main page refreshing its image every 5 seconds?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Was there anything you thought affected your ability to use the page?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questionnaires for evaluating UI.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424850" y="1609025"/>
            <a:ext cx="26667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QUESTIONS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es">
                <a:solidFill>
                  <a:srgbClr val="212121"/>
                </a:solidFill>
                <a:highlight>
                  <a:srgbClr val="FFFFFF"/>
                </a:highlight>
              </a:rPr>
              <a:t>it's easy to use?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es">
                <a:solidFill>
                  <a:srgbClr val="212121"/>
                </a:solidFill>
                <a:highlight>
                  <a:srgbClr val="FFFFFF"/>
                </a:highlight>
              </a:rPr>
              <a:t>it's easy to find things?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es">
                <a:solidFill>
                  <a:srgbClr val="212121"/>
                </a:solidFill>
                <a:highlight>
                  <a:srgbClr val="FFFFFF"/>
                </a:highlight>
              </a:rPr>
              <a:t>The colors are friendly?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marR="25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AutoNum type="arabicPeriod"/>
            </a:pPr>
            <a:r>
              <a:rPr lang="es">
                <a:solidFill>
                  <a:srgbClr val="212121"/>
                </a:solidFill>
                <a:highlight>
                  <a:srgbClr val="FFFFFF"/>
                </a:highlight>
              </a:rPr>
              <a:t>Would you use it?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marR="25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2121"/>
                </a:solidFill>
                <a:highlight>
                  <a:srgbClr val="FFFFFF"/>
                </a:highlight>
              </a:rPr>
              <a:t>                   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" name="Shape 142"/>
          <p:cNvSpPr txBox="1"/>
          <p:nvPr/>
        </p:nvSpPr>
        <p:spPr>
          <a:xfrm>
            <a:off x="3642925" y="257627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3958025" y="257627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3642925" y="281002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3958025" y="281002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642925" y="304377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3958025" y="304377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3642925" y="327752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3958025" y="3277525"/>
            <a:ext cx="99300" cy="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3370625" y="2023325"/>
            <a:ext cx="587400" cy="3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3984600" y="2023325"/>
            <a:ext cx="462900" cy="3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550" y="2023325"/>
            <a:ext cx="2521075" cy="18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Reacting to feedback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424850" y="1609025"/>
            <a:ext cx="52248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es" sz="1800"/>
              <a:t>We are working to get our page to be fully responsive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Links and presentations are going to be opened in a different window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Define functionality to search bar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Improve image quality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Add more information about our website, how does it work, what is our objective, etc.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Home page with more relevant information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Improve </a:t>
            </a:r>
            <a:r>
              <a:rPr lang="es" sz="1800"/>
              <a:t>navigability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550" y="2023325"/>
            <a:ext cx="2521075" cy="18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Interactive system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50" y="314750"/>
            <a:ext cx="5160056" cy="25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25" y="2242575"/>
            <a:ext cx="5278375" cy="25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77025"/>
            <a:ext cx="831791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Forum → NEWS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38" y="1429425"/>
            <a:ext cx="688731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Including usability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050" y="1426650"/>
            <a:ext cx="6305824" cy="30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4320900" y="1455375"/>
            <a:ext cx="524400" cy="361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2864250" y="1455375"/>
            <a:ext cx="524400" cy="361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3388650" y="1922875"/>
            <a:ext cx="524400" cy="361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8574700" y="1455375"/>
            <a:ext cx="524400" cy="361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and functionality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63" y="2088225"/>
            <a:ext cx="5424274" cy="28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592425" y="482725"/>
            <a:ext cx="6408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Progress with the implementation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689575" y="3055300"/>
            <a:ext cx="64086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have finished the main site and are finishing adding information to smaller pages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75" y="1292300"/>
            <a:ext cx="6321599" cy="176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Interview and survey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7671" l="0" r="0" t="6417"/>
          <a:stretch/>
        </p:blipFill>
        <p:spPr>
          <a:xfrm>
            <a:off x="5982900" y="325400"/>
            <a:ext cx="1998900" cy="171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41050" y="2185600"/>
            <a:ext cx="72249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2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What do you think of the logo?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Is the text readable and understandable?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Were the buttons too close together?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Usability testing</a:t>
            </a:r>
            <a:endParaRPr sz="3600">
              <a:solidFill>
                <a:srgbClr val="FFFFFF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475" y="0"/>
            <a:ext cx="1533600" cy="123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045225" y="1844800"/>
            <a:ext cx="70536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2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Did any of the pages you saw have blurry text or images?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Did the images load properly on the site?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Were the names of the sections related to what you saw on screen after you clicked them?</a:t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 sz="1800"/>
              <a:t>Did you find the Sticky Bar helpful?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